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37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2B200-F984-49EC-9D61-269C63665905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AAA82-623C-48CD-AD0A-AFD2CFC20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lenagold.narod.ru/fon/clipart/b/bab/babochka337.png-&#1073;&#1072;&#1073;&#1086;&#1095;&#1082;&#1072;" TargetMode="External"/><Relationship Id="rId5" Type="http://schemas.openxmlformats.org/officeDocument/2006/relationships/hyperlink" Target="http://papus666.narod.ru/clipart/b/bab/babochka175.png-&#1073;&#1072;&#1073;&#1086;&#1095;&#1082;&#1080;" TargetMode="External"/><Relationship Id="rId4" Type="http://schemas.openxmlformats.org/officeDocument/2006/relationships/hyperlink" Target="http://www.lenagold.ru/fon/tum/orsv/orsvtum43.jpg-&#1092;&#1086;&#1085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Математика 1 класс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УМК любой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347864" y="1052736"/>
            <a:ext cx="2973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Courier New" pitchFamily="49" charset="0"/>
              </a:rPr>
              <a:t>Тренажёр</a:t>
            </a:r>
            <a:endParaRPr lang="ru-RU" sz="54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1988840"/>
            <a:ext cx="6336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Полёт бабочки.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4365104"/>
            <a:ext cx="49685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Выполнила: Пронюшкина Светлана Николаевна 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учитель начальных классов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  МБОУ СОШ № 31 </a:t>
            </a:r>
            <a:r>
              <a:rPr lang="ru-RU" sz="2400" dirty="0" err="1" smtClean="0">
                <a:latin typeface="Monotype Corsiva" pitchFamily="66" charset="0"/>
              </a:rPr>
              <a:t>им.В.П.Храмченко</a:t>
            </a:r>
            <a:r>
              <a:rPr lang="ru-RU" sz="2400" dirty="0" smtClean="0">
                <a:latin typeface="Monotype Corsiva" pitchFamily="66" charset="0"/>
              </a:rPr>
              <a:t> 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 г.Тулы </a:t>
            </a: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2015 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9-2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8-2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6-2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5-2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Горизонтальный свиток 7"/>
          <p:cNvSpPr/>
          <p:nvPr/>
        </p:nvSpPr>
        <p:spPr>
          <a:xfrm rot="10800000" flipV="1">
            <a:off x="2339752" y="1988840"/>
            <a:ext cx="4752528" cy="2304256"/>
          </a:xfrm>
          <a:prstGeom prst="horizontalScrol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Молодец!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 smtClean="0">
              <a:solidFill>
                <a:srgbClr val="002060"/>
              </a:solidFill>
            </a:endParaRPr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76256" y="350100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3653408"/>
            <a:ext cx="605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028656" y="365340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907704" y="870261"/>
            <a:ext cx="59046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Источники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  <a:hlinkClick r:id="rId4"/>
            </a:endParaRPr>
          </a:p>
          <a:p>
            <a:r>
              <a:rPr lang="en-US" sz="2400" u="sng" dirty="0" smtClean="0">
                <a:hlinkClick r:id="rId4"/>
              </a:rPr>
              <a:t>http</a:t>
            </a:r>
            <a:r>
              <a:rPr lang="ru-RU" sz="2400" u="sng" dirty="0" smtClean="0">
                <a:hlinkClick r:id="rId4"/>
              </a:rPr>
              <a:t>://</a:t>
            </a:r>
            <a:r>
              <a:rPr lang="en-US" sz="2400" u="sng" dirty="0" smtClean="0">
                <a:hlinkClick r:id="rId4"/>
              </a:rPr>
              <a:t>www</a:t>
            </a:r>
            <a:r>
              <a:rPr lang="ru-RU" sz="2400" u="sng" dirty="0" smtClean="0">
                <a:hlinkClick r:id="rId4"/>
              </a:rPr>
              <a:t>.</a:t>
            </a:r>
            <a:r>
              <a:rPr lang="en-US" sz="2400" u="sng" dirty="0" err="1" smtClean="0">
                <a:hlinkClick r:id="rId4"/>
              </a:rPr>
              <a:t>lenagold</a:t>
            </a:r>
            <a:r>
              <a:rPr lang="ru-RU" sz="2400" u="sng" dirty="0" smtClean="0">
                <a:hlinkClick r:id="rId4"/>
              </a:rPr>
              <a:t>.</a:t>
            </a:r>
            <a:r>
              <a:rPr lang="en-US" sz="2400" u="sng" dirty="0" err="1" smtClean="0">
                <a:hlinkClick r:id="rId4"/>
              </a:rPr>
              <a:t>ru</a:t>
            </a:r>
            <a:r>
              <a:rPr lang="ru-RU" sz="2400" u="sng" dirty="0" smtClean="0">
                <a:hlinkClick r:id="rId4"/>
              </a:rPr>
              <a:t>/</a:t>
            </a:r>
            <a:r>
              <a:rPr lang="en-US" sz="2400" u="sng" dirty="0" err="1" smtClean="0">
                <a:hlinkClick r:id="rId4"/>
              </a:rPr>
              <a:t>fon</a:t>
            </a:r>
            <a:r>
              <a:rPr lang="ru-RU" sz="2400" u="sng" dirty="0" smtClean="0">
                <a:hlinkClick r:id="rId4"/>
              </a:rPr>
              <a:t>/</a:t>
            </a:r>
            <a:r>
              <a:rPr lang="en-US" sz="2400" u="sng" dirty="0" err="1" smtClean="0">
                <a:hlinkClick r:id="rId4"/>
              </a:rPr>
              <a:t>tum</a:t>
            </a:r>
            <a:r>
              <a:rPr lang="ru-RU" sz="2400" u="sng" dirty="0" smtClean="0">
                <a:hlinkClick r:id="rId4"/>
              </a:rPr>
              <a:t>/</a:t>
            </a:r>
            <a:r>
              <a:rPr lang="en-US" sz="2400" u="sng" dirty="0" err="1" smtClean="0">
                <a:hlinkClick r:id="rId4"/>
              </a:rPr>
              <a:t>orsv</a:t>
            </a:r>
            <a:r>
              <a:rPr lang="ru-RU" sz="2400" u="sng" dirty="0" smtClean="0">
                <a:hlinkClick r:id="rId4"/>
              </a:rPr>
              <a:t>/</a:t>
            </a:r>
            <a:r>
              <a:rPr lang="en-US" sz="2400" u="sng" dirty="0" err="1" smtClean="0">
                <a:hlinkClick r:id="rId4"/>
              </a:rPr>
              <a:t>orsvtum</a:t>
            </a:r>
            <a:r>
              <a:rPr lang="ru-RU" sz="2400" u="sng" dirty="0" smtClean="0">
                <a:hlinkClick r:id="rId4"/>
              </a:rPr>
              <a:t>43.</a:t>
            </a:r>
            <a:r>
              <a:rPr lang="en-US" sz="2400" u="sng" dirty="0" smtClean="0">
                <a:hlinkClick r:id="rId4"/>
              </a:rPr>
              <a:t>jpg</a:t>
            </a:r>
            <a:r>
              <a:rPr lang="ru-RU" sz="2400" u="sng" dirty="0" smtClean="0">
                <a:hlinkClick r:id="rId4"/>
              </a:rPr>
              <a:t>-фон</a:t>
            </a:r>
            <a:r>
              <a:rPr lang="ru-RU" sz="2400" dirty="0" smtClean="0"/>
              <a:t> </a:t>
            </a:r>
          </a:p>
          <a:p>
            <a:r>
              <a:rPr lang="en-US" sz="2400" u="sng" dirty="0" smtClean="0">
                <a:hlinkClick r:id="rId5"/>
              </a:rPr>
              <a:t>http</a:t>
            </a:r>
            <a:r>
              <a:rPr lang="ru-RU" sz="2400" u="sng" dirty="0" smtClean="0">
                <a:hlinkClick r:id="rId5"/>
              </a:rPr>
              <a:t>://</a:t>
            </a:r>
            <a:r>
              <a:rPr lang="en-US" sz="2400" u="sng" dirty="0" err="1" smtClean="0">
                <a:hlinkClick r:id="rId5"/>
              </a:rPr>
              <a:t>papus</a:t>
            </a:r>
            <a:r>
              <a:rPr lang="ru-RU" sz="2400" u="sng" dirty="0" smtClean="0">
                <a:hlinkClick r:id="rId5"/>
              </a:rPr>
              <a:t>666.</a:t>
            </a:r>
            <a:r>
              <a:rPr lang="en-US" sz="2400" u="sng" dirty="0" err="1" smtClean="0">
                <a:hlinkClick r:id="rId5"/>
              </a:rPr>
              <a:t>narod</a:t>
            </a:r>
            <a:r>
              <a:rPr lang="ru-RU" sz="2400" u="sng" dirty="0" smtClean="0">
                <a:hlinkClick r:id="rId5"/>
              </a:rPr>
              <a:t>.</a:t>
            </a:r>
            <a:r>
              <a:rPr lang="en-US" sz="2400" u="sng" dirty="0" err="1" smtClean="0">
                <a:hlinkClick r:id="rId5"/>
              </a:rPr>
              <a:t>ru</a:t>
            </a:r>
            <a:r>
              <a:rPr lang="ru-RU" sz="2400" u="sng" dirty="0" smtClean="0">
                <a:hlinkClick r:id="rId5"/>
              </a:rPr>
              <a:t>/</a:t>
            </a:r>
            <a:r>
              <a:rPr lang="en-US" sz="2400" u="sng" dirty="0" smtClean="0">
                <a:hlinkClick r:id="rId5"/>
              </a:rPr>
              <a:t>clipart</a:t>
            </a:r>
            <a:r>
              <a:rPr lang="ru-RU" sz="2400" u="sng" dirty="0" smtClean="0">
                <a:hlinkClick r:id="rId5"/>
              </a:rPr>
              <a:t>/</a:t>
            </a:r>
            <a:r>
              <a:rPr lang="en-US" sz="2400" u="sng" dirty="0" smtClean="0">
                <a:hlinkClick r:id="rId5"/>
              </a:rPr>
              <a:t>b</a:t>
            </a:r>
            <a:r>
              <a:rPr lang="ru-RU" sz="2400" u="sng" dirty="0" smtClean="0">
                <a:hlinkClick r:id="rId5"/>
              </a:rPr>
              <a:t>/</a:t>
            </a:r>
            <a:r>
              <a:rPr lang="en-US" sz="2400" u="sng" dirty="0" err="1" smtClean="0">
                <a:hlinkClick r:id="rId5"/>
              </a:rPr>
              <a:t>bab</a:t>
            </a:r>
            <a:r>
              <a:rPr lang="ru-RU" sz="2400" u="sng" dirty="0" smtClean="0">
                <a:hlinkClick r:id="rId5"/>
              </a:rPr>
              <a:t>/</a:t>
            </a:r>
            <a:r>
              <a:rPr lang="en-US" sz="2400" u="sng" dirty="0" err="1" smtClean="0">
                <a:hlinkClick r:id="rId5"/>
              </a:rPr>
              <a:t>babochka</a:t>
            </a:r>
            <a:r>
              <a:rPr lang="ru-RU" sz="2400" u="sng" dirty="0" smtClean="0">
                <a:hlinkClick r:id="rId5"/>
              </a:rPr>
              <a:t>175.</a:t>
            </a:r>
            <a:r>
              <a:rPr lang="en-US" sz="2400" u="sng" dirty="0" err="1" smtClean="0">
                <a:hlinkClick r:id="rId5"/>
              </a:rPr>
              <a:t>png</a:t>
            </a:r>
            <a:r>
              <a:rPr lang="ru-RU" sz="2400" u="sng" dirty="0" smtClean="0">
                <a:hlinkClick r:id="rId5"/>
              </a:rPr>
              <a:t>-бабочки</a:t>
            </a:r>
            <a:r>
              <a:rPr lang="ru-RU" sz="2400" dirty="0" smtClean="0"/>
              <a:t> </a:t>
            </a:r>
          </a:p>
          <a:p>
            <a:r>
              <a:rPr lang="en-US" sz="2400" u="sng" dirty="0" smtClean="0">
                <a:hlinkClick r:id="rId6"/>
              </a:rPr>
              <a:t>http</a:t>
            </a:r>
            <a:r>
              <a:rPr lang="ru-RU" sz="2400" u="sng" dirty="0" smtClean="0">
                <a:hlinkClick r:id="rId6"/>
              </a:rPr>
              <a:t>://</a:t>
            </a:r>
            <a:r>
              <a:rPr lang="en-US" sz="2400" u="sng" dirty="0" err="1" smtClean="0">
                <a:hlinkClick r:id="rId6"/>
              </a:rPr>
              <a:t>lenagold</a:t>
            </a:r>
            <a:r>
              <a:rPr lang="ru-RU" sz="2400" u="sng" dirty="0" smtClean="0">
                <a:hlinkClick r:id="rId6"/>
              </a:rPr>
              <a:t>.</a:t>
            </a:r>
            <a:r>
              <a:rPr lang="en-US" sz="2400" u="sng" dirty="0" err="1" smtClean="0">
                <a:hlinkClick r:id="rId6"/>
              </a:rPr>
              <a:t>narod</a:t>
            </a:r>
            <a:r>
              <a:rPr lang="ru-RU" sz="2400" u="sng" dirty="0" smtClean="0">
                <a:hlinkClick r:id="rId6"/>
              </a:rPr>
              <a:t>.</a:t>
            </a:r>
            <a:r>
              <a:rPr lang="en-US" sz="2400" u="sng" dirty="0" err="1" smtClean="0">
                <a:hlinkClick r:id="rId6"/>
              </a:rPr>
              <a:t>ru</a:t>
            </a:r>
            <a:r>
              <a:rPr lang="ru-RU" sz="2400" u="sng" dirty="0" smtClean="0">
                <a:hlinkClick r:id="rId6"/>
              </a:rPr>
              <a:t>/</a:t>
            </a:r>
            <a:r>
              <a:rPr lang="en-US" sz="2400" u="sng" dirty="0" err="1" smtClean="0">
                <a:hlinkClick r:id="rId6"/>
              </a:rPr>
              <a:t>fon</a:t>
            </a:r>
            <a:r>
              <a:rPr lang="ru-RU" sz="2400" u="sng" dirty="0" smtClean="0">
                <a:hlinkClick r:id="rId6"/>
              </a:rPr>
              <a:t>/</a:t>
            </a:r>
            <a:r>
              <a:rPr lang="en-US" sz="2400" u="sng" dirty="0" smtClean="0">
                <a:hlinkClick r:id="rId6"/>
              </a:rPr>
              <a:t>clipart</a:t>
            </a:r>
            <a:r>
              <a:rPr lang="ru-RU" sz="2400" u="sng" dirty="0" smtClean="0">
                <a:hlinkClick r:id="rId6"/>
              </a:rPr>
              <a:t>/</a:t>
            </a:r>
            <a:r>
              <a:rPr lang="en-US" sz="2400" u="sng" dirty="0" smtClean="0">
                <a:hlinkClick r:id="rId6"/>
              </a:rPr>
              <a:t>b</a:t>
            </a:r>
            <a:r>
              <a:rPr lang="ru-RU" sz="2400" u="sng" dirty="0" smtClean="0">
                <a:hlinkClick r:id="rId6"/>
              </a:rPr>
              <a:t>/</a:t>
            </a:r>
            <a:r>
              <a:rPr lang="en-US" sz="2400" u="sng" dirty="0" err="1" smtClean="0">
                <a:hlinkClick r:id="rId6"/>
              </a:rPr>
              <a:t>bab</a:t>
            </a:r>
            <a:r>
              <a:rPr lang="ru-RU" sz="2400" u="sng" dirty="0" smtClean="0">
                <a:hlinkClick r:id="rId6"/>
              </a:rPr>
              <a:t>/</a:t>
            </a:r>
            <a:r>
              <a:rPr lang="en-US" sz="2400" u="sng" dirty="0" err="1" smtClean="0">
                <a:hlinkClick r:id="rId6"/>
              </a:rPr>
              <a:t>babochka</a:t>
            </a:r>
            <a:r>
              <a:rPr lang="ru-RU" sz="2400" u="sng" dirty="0" smtClean="0">
                <a:hlinkClick r:id="rId6"/>
              </a:rPr>
              <a:t>337.</a:t>
            </a:r>
            <a:r>
              <a:rPr lang="en-US" sz="2400" u="sng" dirty="0" err="1" smtClean="0">
                <a:hlinkClick r:id="rId6"/>
              </a:rPr>
              <a:t>png</a:t>
            </a:r>
            <a:r>
              <a:rPr lang="ru-RU" sz="2400" u="sng" dirty="0" smtClean="0">
                <a:hlinkClick r:id="rId6"/>
              </a:rPr>
              <a:t>-бабочка</a:t>
            </a:r>
            <a:r>
              <a:rPr lang="ru-RU" sz="2400" dirty="0" smtClean="0"/>
              <a:t> </a:t>
            </a:r>
          </a:p>
          <a:p>
            <a:r>
              <a:rPr lang="ru-RU" sz="2400" dirty="0" smtClean="0">
                <a:solidFill>
                  <a:srgbClr val="583799"/>
                </a:solidFill>
              </a:rPr>
              <a:t>Звуковые файлы записаны и обработаны в программе </a:t>
            </a:r>
            <a:r>
              <a:rPr lang="en-US" sz="2400" dirty="0" smtClean="0">
                <a:solidFill>
                  <a:srgbClr val="583799"/>
                </a:solidFill>
              </a:rPr>
              <a:t>Audacity </a:t>
            </a:r>
            <a:endParaRPr lang="ru-RU" sz="2400" dirty="0" smtClean="0">
              <a:solidFill>
                <a:srgbClr val="583799"/>
              </a:solidFill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Дорогой друг!</a:t>
            </a:r>
          </a:p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Этот тренажёр поможет тебе научиться прибавлять и </a:t>
            </a:r>
            <a:r>
              <a:rPr lang="ru-RU" sz="400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вычитать    2 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от любого числа.</a:t>
            </a:r>
          </a:p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Если ты сосчитаешь верно, то бабочка полетит.</a:t>
            </a:r>
          </a:p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Желаем удачи!</a:t>
            </a:r>
          </a:p>
          <a:p>
            <a:pPr algn="ctr"/>
            <a:endParaRPr lang="ru-RU" dirty="0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4+2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6+2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10-2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7-2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3+2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7+2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Капля 4"/>
          <p:cNvSpPr/>
          <p:nvPr/>
        </p:nvSpPr>
        <p:spPr>
          <a:xfrm>
            <a:off x="899592" y="248722"/>
            <a:ext cx="7814896" cy="6609278"/>
          </a:xfrm>
          <a:prstGeom prst="teardrop">
            <a:avLst/>
          </a:prstGeom>
          <a:solidFill>
            <a:schemeClr val="accent6">
              <a:lumMod val="60000"/>
              <a:lumOff val="40000"/>
            </a:schemeClr>
          </a:solidFill>
          <a:ln w="123825" cmpd="tri">
            <a:solidFill>
              <a:schemeClr val="accent6">
                <a:lumMod val="75000"/>
              </a:schemeClr>
            </a:solidFill>
            <a:bevel/>
          </a:ln>
          <a:effectLst>
            <a:outerShdw blurRad="990600" algn="ctr" rotWithShape="0">
              <a:srgbClr val="000000">
                <a:alpha val="4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babochka17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0"/>
            <a:ext cx="2843808" cy="3093260"/>
          </a:xfrm>
          <a:prstGeom prst="rect">
            <a:avLst/>
          </a:prstGeom>
        </p:spPr>
      </p:pic>
      <p:pic>
        <p:nvPicPr>
          <p:cNvPr id="9" name="Рисунок 8" descr="babochka33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177" y="3789040"/>
            <a:ext cx="3017386" cy="3068960"/>
          </a:xfrm>
          <a:prstGeom prst="rect">
            <a:avLst/>
          </a:prstGeom>
        </p:spPr>
      </p:pic>
      <p:sp>
        <p:nvSpPr>
          <p:cNvPr id="13" name="Облако 12"/>
          <p:cNvSpPr/>
          <p:nvPr/>
        </p:nvSpPr>
        <p:spPr>
          <a:xfrm>
            <a:off x="2555776" y="126876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3528" y="260648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4716016" y="188640"/>
            <a:ext cx="1872208" cy="127444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endParaRPr lang="ru-RU" sz="6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851920" y="4437112"/>
            <a:ext cx="3528392" cy="1296144"/>
          </a:xfrm>
          <a:prstGeom prst="round2Diag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8-2</a:t>
            </a:r>
            <a:endParaRPr lang="ru-RU" sz="8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7524328" y="5877272"/>
            <a:ext cx="1331640" cy="72008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2659E-7 L 0.66927 -0.58729 " pathEditMode="relative" ptsTypes="AA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ты просто умниц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думай рассужд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168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23</cp:revision>
  <dcterms:created xsi:type="dcterms:W3CDTF">2015-08-17T19:11:25Z</dcterms:created>
  <dcterms:modified xsi:type="dcterms:W3CDTF">2015-08-18T16:12:07Z</dcterms:modified>
</cp:coreProperties>
</file>